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2" r:id="rId6"/>
    <p:sldId id="261" r:id="rId7"/>
    <p:sldId id="259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1E4"/>
    <a:srgbClr val="F1F1F1"/>
    <a:srgbClr val="015EAC"/>
    <a:srgbClr val="1254A2"/>
    <a:srgbClr val="16314F"/>
    <a:srgbClr val="0B3253"/>
    <a:srgbClr val="029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Montenegro" userId="S::carlos.montenegro@ifop.cl::ab569bbd-33d6-4f07-92a0-47ef11dcb76e" providerId="AD" clId="Web-{9F3F538D-6483-DC67-C03F-3D11B9D304CD}"/>
    <pc:docChg chg="addSld delSld modSld">
      <pc:chgData name="Carlos Montenegro" userId="S::carlos.montenegro@ifop.cl::ab569bbd-33d6-4f07-92a0-47ef11dcb76e" providerId="AD" clId="Web-{9F3F538D-6483-DC67-C03F-3D11B9D304CD}" dt="2026-05-20T19:25:39.870" v="15"/>
      <pc:docMkLst>
        <pc:docMk/>
      </pc:docMkLst>
      <pc:sldChg chg="add del">
        <pc:chgData name="Carlos Montenegro" userId="S::carlos.montenegro@ifop.cl::ab569bbd-33d6-4f07-92a0-47ef11dcb76e" providerId="AD" clId="Web-{9F3F538D-6483-DC67-C03F-3D11B9D304CD}" dt="2026-05-20T19:25:39.870" v="15"/>
        <pc:sldMkLst>
          <pc:docMk/>
          <pc:sldMk cId="3796844674" sldId="256"/>
        </pc:sldMkLst>
      </pc:sldChg>
      <pc:sldChg chg="addSp delSp">
        <pc:chgData name="Carlos Montenegro" userId="S::carlos.montenegro@ifop.cl::ab569bbd-33d6-4f07-92a0-47ef11dcb76e" providerId="AD" clId="Web-{9F3F538D-6483-DC67-C03F-3D11B9D304CD}" dt="2026-05-20T19:25:38.933" v="10"/>
        <pc:sldMkLst>
          <pc:docMk/>
          <pc:sldMk cId="994748609" sldId="257"/>
        </pc:sldMkLst>
        <pc:spChg chg="add del">
          <ac:chgData name="Carlos Montenegro" userId="S::carlos.montenegro@ifop.cl::ab569bbd-33d6-4f07-92a0-47ef11dcb76e" providerId="AD" clId="Web-{9F3F538D-6483-DC67-C03F-3D11B9D304CD}" dt="2026-05-20T19:25:38.933" v="10"/>
          <ac:spMkLst>
            <pc:docMk/>
            <pc:sldMk cId="994748609" sldId="257"/>
            <ac:spMk id="8" creationId="{E7E143D6-731C-499C-A883-816BE38C82C3}"/>
          </ac:spMkLst>
        </pc:spChg>
        <pc:spChg chg="add del">
          <ac:chgData name="Carlos Montenegro" userId="S::carlos.montenegro@ifop.cl::ab569bbd-33d6-4f07-92a0-47ef11dcb76e" providerId="AD" clId="Web-{9F3F538D-6483-DC67-C03F-3D11B9D304CD}" dt="2026-05-20T19:25:36.558" v="9"/>
          <ac:spMkLst>
            <pc:docMk/>
            <pc:sldMk cId="994748609" sldId="257"/>
            <ac:spMk id="9" creationId="{5B4D470B-C0AF-4E39-B58B-057E6298A288}"/>
          </ac:spMkLst>
        </pc:spChg>
        <pc:spChg chg="add del">
          <ac:chgData name="Carlos Montenegro" userId="S::carlos.montenegro@ifop.cl::ab569bbd-33d6-4f07-92a0-47ef11dcb76e" providerId="AD" clId="Web-{9F3F538D-6483-DC67-C03F-3D11B9D304CD}" dt="2026-05-20T19:25:35.792" v="8"/>
          <ac:spMkLst>
            <pc:docMk/>
            <pc:sldMk cId="994748609" sldId="257"/>
            <ac:spMk id="10" creationId="{8CAB1AF3-42A3-41D2-A5C0-15F11B1EEC30}"/>
          </ac:spMkLst>
        </pc:spChg>
      </pc:sldChg>
      <pc:sldChg chg="add del">
        <pc:chgData name="Carlos Montenegro" userId="S::carlos.montenegro@ifop.cl::ab569bbd-33d6-4f07-92a0-47ef11dcb76e" providerId="AD" clId="Web-{9F3F538D-6483-DC67-C03F-3D11B9D304CD}" dt="2026-05-20T19:25:39.042" v="11"/>
        <pc:sldMkLst>
          <pc:docMk/>
          <pc:sldMk cId="3473293667" sldId="258"/>
        </pc:sldMkLst>
      </pc:sldChg>
      <pc:sldChg chg="add del">
        <pc:chgData name="Carlos Montenegro" userId="S::carlos.montenegro@ifop.cl::ab569bbd-33d6-4f07-92a0-47ef11dcb76e" providerId="AD" clId="Web-{9F3F538D-6483-DC67-C03F-3D11B9D304CD}" dt="2026-05-20T19:25:39.573" v="14"/>
        <pc:sldMkLst>
          <pc:docMk/>
          <pc:sldMk cId="2807661651" sldId="259"/>
        </pc:sldMkLst>
      </pc:sldChg>
      <pc:sldChg chg="add del">
        <pc:chgData name="Carlos Montenegro" userId="S::carlos.montenegro@ifop.cl::ab569bbd-33d6-4f07-92a0-47ef11dcb76e" providerId="AD" clId="Web-{9F3F538D-6483-DC67-C03F-3D11B9D304CD}" dt="2026-05-20T19:25:39.245" v="13"/>
        <pc:sldMkLst>
          <pc:docMk/>
          <pc:sldMk cId="1463386297" sldId="261"/>
        </pc:sldMkLst>
      </pc:sldChg>
      <pc:sldChg chg="add del">
        <pc:chgData name="Carlos Montenegro" userId="S::carlos.montenegro@ifop.cl::ab569bbd-33d6-4f07-92a0-47ef11dcb76e" providerId="AD" clId="Web-{9F3F538D-6483-DC67-C03F-3D11B9D304CD}" dt="2026-05-20T19:25:39.136" v="12"/>
        <pc:sldMkLst>
          <pc:docMk/>
          <pc:sldMk cId="4180138171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1432F-3879-44B0-A018-BBB697C3F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FF4D9E-4A4D-44CE-9060-1E8C24BDD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28C8A-BA9B-45EC-86C3-61F9E614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FE0-371C-4ADE-A7A5-81482B122D94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08B2F-D9D6-4D4C-BDCE-08A9A11A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F652FF-99BF-4748-BBC3-63599449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F6F-4584-4207-BA30-9E4604D21B8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730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BB495-2BA4-4C50-B10D-12560D42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2371CA-A729-40B5-93AC-B693EF17F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2A0C6A-DBD0-458C-9CC0-DCD3BB8A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FE0-371C-4ADE-A7A5-81482B122D94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073F50-1474-4BF9-A1B5-DA606A45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E68B97-5802-4B39-9837-D50881FF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F6F-4584-4207-BA30-9E4604D21B8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88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C0D588-021F-4668-A84F-FC4BE095E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4B8A67-53A8-49F1-93EF-1B2B632A3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4ED8C6-5691-4183-913E-24EBB0C1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FE0-371C-4ADE-A7A5-81482B122D94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F36D73-0A73-4FE9-A65A-E152C8EE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5B117-74FE-4C45-A190-42BF70FF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F6F-4584-4207-BA30-9E4604D21B8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9311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D61-4459-4E29-92AF-946F0B32F0FC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12E7-76E0-4896-A48F-A9E89ED92A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505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D61-4459-4E29-92AF-946F0B32F0FC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12E7-76E0-4896-A48F-A9E89ED92A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304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D61-4459-4E29-92AF-946F0B32F0FC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12E7-76E0-4896-A48F-A9E89ED92A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4889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D61-4459-4E29-92AF-946F0B32F0FC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12E7-76E0-4896-A48F-A9E89ED92A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814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D61-4459-4E29-92AF-946F0B32F0FC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12E7-76E0-4896-A48F-A9E89ED92A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237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D61-4459-4E29-92AF-946F0B32F0FC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12E7-76E0-4896-A48F-A9E89ED92A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7361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D61-4459-4E29-92AF-946F0B32F0FC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12E7-76E0-4896-A48F-A9E89ED92A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4528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D61-4459-4E29-92AF-946F0B32F0FC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12E7-76E0-4896-A48F-A9E89ED92A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304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6A30D-FB5F-48EF-A330-5D82D7C5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A32F3C-70EA-4DAB-B961-A4449D90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C73685-BF64-4C50-8018-9CDABD50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FE0-371C-4ADE-A7A5-81482B122D94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BC9645-3DD8-4883-A964-6190FA04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F44E56-CD4A-4158-BBFC-B0DE85EB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F6F-4584-4207-BA30-9E4604D21B8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5707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D61-4459-4E29-92AF-946F0B32F0FC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12E7-76E0-4896-A48F-A9E89ED92A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9071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D61-4459-4E29-92AF-946F0B32F0FC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12E7-76E0-4896-A48F-A9E89ED92A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2583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D61-4459-4E29-92AF-946F0B32F0FC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12E7-76E0-4896-A48F-A9E89ED92A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189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75AC6-C0FB-4D0A-B0E0-2B11677DD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0C1D71-BD95-4129-8C04-20C19A076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36C73-1B68-48A9-A743-64F842AE7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FE0-371C-4ADE-A7A5-81482B122D94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3C2F9C-A28C-4CA4-8659-828FE811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B800C-493C-4BCA-9B7B-BD453EBA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F6F-4584-4207-BA30-9E4604D21B8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1487C-471B-4A25-B4B0-A62ABBB0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8D50FC-EBE6-4B4C-9B9C-B1ED7E524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35D474-658E-4F08-8AD9-D41E2FA88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4DBF6C-89EC-4D37-B091-7DE19CC8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FE0-371C-4ADE-A7A5-81482B122D94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9D41CF-672D-40CD-80E9-AF90DD1D0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BD70EB-29A2-4FA9-93E6-10924AA4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F6F-4584-4207-BA30-9E4604D21B8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58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6A7D9-1BAA-466D-861C-7901523E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5F025F-90D2-4FA5-BD78-FB427791B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17EA4F-DB0E-4319-B9B4-59007BA97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2F67EF-1944-41F2-863E-C52C53DEC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930288-F71B-40EB-AEFB-74BA5DDFD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E6AE57-842F-40D3-BA30-299ECEC4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FE0-371C-4ADE-A7A5-81482B122D94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79D20D-4AAC-4B84-A119-F7E333ED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D7607A-70FC-4A51-B9E7-6A7F6E5C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F6F-4584-4207-BA30-9E4604D21B8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797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9141D-5155-4DE9-B120-0AB31452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2F83C6-ACC6-4CDF-832B-70B9E02A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FE0-371C-4ADE-A7A5-81482B122D94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187CB6-F42A-4915-A708-E1DC9B0C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A7890A-4D8A-4163-9501-8327E34F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F6F-4584-4207-BA30-9E4604D21B8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872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D74C6B-88B5-4CAD-BCC8-94C37536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FE0-371C-4ADE-A7A5-81482B122D94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B2B4A0-2E8E-4C17-A423-D06963BD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2ADB11-B7D0-45E5-BC3E-EA874264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F6F-4584-4207-BA30-9E4604D21B8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405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9466D-BC97-46DB-8D4A-520C775A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0C79A7-6AF0-4CCD-AB92-6B59995F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BB5603-FF5A-4BB9-8329-BBDF58AEC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BF42B4-8480-4A62-9A3C-D65C2817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FE0-371C-4ADE-A7A5-81482B122D94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1A3DE0-F781-49D8-A90B-696E4043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94510F-9F3F-43AC-8056-B89D8803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F6F-4584-4207-BA30-9E4604D21B8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15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C1BC3-07E1-407F-A6EF-93F5A543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B7F7E-AF6E-411E-9FED-424121EE3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65EC30-8E5D-4CF4-A9C5-29B1A9A77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0AFF9F-7F3A-4253-810C-7FC9F389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FE0-371C-4ADE-A7A5-81482B122D94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805F05-C060-45DA-9CBE-7AABF84D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645AB4-C4AB-4989-93CD-DD6DDA2D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F6F-4584-4207-BA30-9E4604D21B8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14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20CC91-AACD-45D0-A1D8-37DD5D36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7615D8-F466-4FA4-8ABB-D0057FC2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CB60A-FF97-4C77-B4C0-EBF700F51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BFE0-371C-4ADE-A7A5-81482B122D94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36D697-F0CA-4902-91AA-66684D843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697CA8-DB5F-438B-93BC-C5FF1CE4E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F6F-4584-4207-BA30-9E4604D21B89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173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AD61-4459-4E29-92AF-946F0B32F0FC}" type="datetimeFigureOut">
              <a:rPr lang="es-CL" smtClean="0"/>
              <a:t>26-05-2026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E12E7-76E0-4896-A48F-A9E89ED92A2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302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6FE65C7-56BA-49A1-8028-29E8815F8BE6}"/>
              </a:ext>
            </a:extLst>
          </p:cNvPr>
          <p:cNvSpPr txBox="1"/>
          <p:nvPr/>
        </p:nvSpPr>
        <p:spPr>
          <a:xfrm>
            <a:off x="1945542" y="3982737"/>
            <a:ext cx="5559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spc="300">
                <a:solidFill>
                  <a:srgbClr val="1254A2"/>
                </a:solidFill>
                <a:latin typeface="Roboto" pitchFamily="2" charset="0"/>
                <a:ea typeface="Roboto" pitchFamily="2" charset="0"/>
                <a:cs typeface="Verdana" panose="020B0604030504040204" pitchFamily="34" charset="0"/>
              </a:rPr>
              <a:t>INSTITUTO DE FOMENTO PESQUERO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FB8A54-5344-4114-8BB5-C18E23118B71}"/>
              </a:ext>
            </a:extLst>
          </p:cNvPr>
          <p:cNvSpPr txBox="1"/>
          <p:nvPr/>
        </p:nvSpPr>
        <p:spPr>
          <a:xfrm>
            <a:off x="2596391" y="4606954"/>
            <a:ext cx="398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>
                <a:solidFill>
                  <a:srgbClr val="1254A2"/>
                </a:solidFill>
                <a:latin typeface="Roboto" pitchFamily="2" charset="0"/>
                <a:ea typeface="Roboto" pitchFamily="2" charset="0"/>
              </a:rPr>
              <a:t>Nombre o título del proyecto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D9616F-F4E9-42E9-A137-CD6AAAE4E97E}"/>
              </a:ext>
            </a:extLst>
          </p:cNvPr>
          <p:cNvCxnSpPr/>
          <p:nvPr/>
        </p:nvCxnSpPr>
        <p:spPr>
          <a:xfrm>
            <a:off x="1585519" y="4420998"/>
            <a:ext cx="5972962" cy="0"/>
          </a:xfrm>
          <a:prstGeom prst="line">
            <a:avLst/>
          </a:prstGeom>
          <a:ln w="28575">
            <a:solidFill>
              <a:srgbClr val="125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B09099-3722-44E4-A1E4-6732467F756E}"/>
              </a:ext>
            </a:extLst>
          </p:cNvPr>
          <p:cNvSpPr txBox="1"/>
          <p:nvPr/>
        </p:nvSpPr>
        <p:spPr>
          <a:xfrm>
            <a:off x="2596391" y="5514255"/>
            <a:ext cx="398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>
                <a:solidFill>
                  <a:schemeClr val="bg1">
                    <a:lumMod val="50000"/>
                  </a:schemeClr>
                </a:solidFill>
                <a:latin typeface="+mj-lt"/>
              </a:rPr>
              <a:t>Nombre exponente o autor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ACF462D-EBE5-49E2-B863-FF7538AD7196}"/>
              </a:ext>
            </a:extLst>
          </p:cNvPr>
          <p:cNvSpPr txBox="1"/>
          <p:nvPr/>
        </p:nvSpPr>
        <p:spPr>
          <a:xfrm>
            <a:off x="7505347" y="6304111"/>
            <a:ext cx="163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>
                <a:solidFill>
                  <a:schemeClr val="bg1"/>
                </a:solidFill>
                <a:latin typeface="+mj-lt"/>
              </a:rPr>
              <a:t>mes, año</a:t>
            </a:r>
            <a:r>
              <a:rPr lang="es-CL" sz="1600">
                <a:solidFill>
                  <a:schemeClr val="bg1"/>
                </a:solidFill>
                <a:latin typeface="DINPro-Light" panose="02000504040000020003" pitchFamily="50" charset="0"/>
              </a:rPr>
              <a:t>.</a:t>
            </a:r>
            <a:endParaRPr lang="es-CL" sz="1600">
              <a:solidFill>
                <a:schemeClr val="bg1">
                  <a:lumMod val="50000"/>
                </a:schemeClr>
              </a:solidFill>
              <a:latin typeface="DINPro-Light" panose="02000504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4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7E143D6-731C-499C-A883-816BE38C82C3}"/>
              </a:ext>
            </a:extLst>
          </p:cNvPr>
          <p:cNvSpPr txBox="1"/>
          <p:nvPr/>
        </p:nvSpPr>
        <p:spPr>
          <a:xfrm>
            <a:off x="931681" y="562259"/>
            <a:ext cx="148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>
                <a:solidFill>
                  <a:schemeClr val="bg1"/>
                </a:solidFill>
                <a:latin typeface="+mj-lt"/>
              </a:rPr>
              <a:t>1. Título 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D470B-C0AF-4E39-B58B-057E6298A288}"/>
              </a:ext>
            </a:extLst>
          </p:cNvPr>
          <p:cNvSpPr txBox="1"/>
          <p:nvPr/>
        </p:nvSpPr>
        <p:spPr>
          <a:xfrm>
            <a:off x="772290" y="1192833"/>
            <a:ext cx="203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>
                <a:solidFill>
                  <a:srgbClr val="1254A2"/>
                </a:solidFill>
                <a:latin typeface="+mj-lt"/>
              </a:rPr>
              <a:t>1.1 Subtítulo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CAB1AF3-42A3-41D2-A5C0-15F11B1EEC30}"/>
              </a:ext>
            </a:extLst>
          </p:cNvPr>
          <p:cNvSpPr/>
          <p:nvPr/>
        </p:nvSpPr>
        <p:spPr>
          <a:xfrm flipV="1">
            <a:off x="494951" y="1560202"/>
            <a:ext cx="813732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9474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533180D-7C32-4CA2-A142-CEFD3FBAC2A4}"/>
              </a:ext>
            </a:extLst>
          </p:cNvPr>
          <p:cNvSpPr txBox="1"/>
          <p:nvPr/>
        </p:nvSpPr>
        <p:spPr>
          <a:xfrm>
            <a:off x="931681" y="562259"/>
            <a:ext cx="148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>
                <a:solidFill>
                  <a:schemeClr val="bg1"/>
                </a:solidFill>
                <a:latin typeface="+mj-lt"/>
              </a:rPr>
              <a:t>2. Título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A75861-2394-441B-86E7-6C238BD17A7C}"/>
              </a:ext>
            </a:extLst>
          </p:cNvPr>
          <p:cNvSpPr txBox="1"/>
          <p:nvPr/>
        </p:nvSpPr>
        <p:spPr>
          <a:xfrm>
            <a:off x="1124628" y="1201221"/>
            <a:ext cx="152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>
                <a:solidFill>
                  <a:srgbClr val="1254A2"/>
                </a:solidFill>
                <a:latin typeface="+mj-lt"/>
              </a:rPr>
              <a:t>2.1 Subtítulo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6051EE-3387-48F0-A485-D93B02E84E29}"/>
              </a:ext>
            </a:extLst>
          </p:cNvPr>
          <p:cNvSpPr/>
          <p:nvPr/>
        </p:nvSpPr>
        <p:spPr>
          <a:xfrm flipV="1">
            <a:off x="494951" y="1560202"/>
            <a:ext cx="813732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432632B-D98F-4F65-9CF0-14016E26DD0C}"/>
              </a:ext>
            </a:extLst>
          </p:cNvPr>
          <p:cNvSpPr/>
          <p:nvPr/>
        </p:nvSpPr>
        <p:spPr>
          <a:xfrm>
            <a:off x="1242074" y="1929534"/>
            <a:ext cx="4319827" cy="4639045"/>
          </a:xfrm>
          <a:prstGeom prst="rect">
            <a:avLst/>
          </a:prstGeom>
          <a:solidFill>
            <a:srgbClr val="D5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188BEB-7078-4E40-B6BD-6CCB3DD06FAB}"/>
              </a:ext>
            </a:extLst>
          </p:cNvPr>
          <p:cNvSpPr txBox="1"/>
          <p:nvPr/>
        </p:nvSpPr>
        <p:spPr>
          <a:xfrm>
            <a:off x="1577130" y="2046914"/>
            <a:ext cx="192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>
                <a:solidFill>
                  <a:srgbClr val="FF0000"/>
                </a:solidFill>
                <a:latin typeface="+mj-lt"/>
              </a:rPr>
              <a:t>Texto simulado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FE86F57-E4A6-4BBD-AB58-D51059510B1C}"/>
              </a:ext>
            </a:extLst>
          </p:cNvPr>
          <p:cNvSpPr txBox="1"/>
          <p:nvPr/>
        </p:nvSpPr>
        <p:spPr>
          <a:xfrm>
            <a:off x="1577130" y="2523556"/>
            <a:ext cx="3749879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aseline="300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Instrumentos internacionales: </a:t>
            </a:r>
          </a:p>
          <a:p>
            <a:endParaRPr lang="es-CL" sz="2000" b="1" baseline="300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2000" b="1" baseline="300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Ecosistemas e evaluación del impacto de la pesca</a:t>
            </a:r>
            <a:r>
              <a:rPr lang="es-CL" sz="2000" baseline="300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(investigar interacción especie objetivo y no objetivo; modelos </a:t>
            </a:r>
            <a:r>
              <a:rPr lang="es-CL" sz="2000" baseline="3000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bioeconómicos</a:t>
            </a:r>
            <a:r>
              <a:rPr lang="es-CL" sz="2000" baseline="300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y modelos ecológicos ampliados que incluyan la dimensión humana).</a:t>
            </a:r>
          </a:p>
          <a:p>
            <a:endParaRPr lang="es-CL" sz="2000" b="1" baseline="3000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2000" b="1" baseline="300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Consideraciones socioeconómicas</a:t>
            </a:r>
            <a:r>
              <a:rPr lang="es-CL" sz="2000" baseline="3000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(investigar factores de la conducta de los usuarios; evaluación de impacto social y económico de las normas).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7291013-754B-4999-9623-AB9B8FEE9802}"/>
              </a:ext>
            </a:extLst>
          </p:cNvPr>
          <p:cNvSpPr txBox="1"/>
          <p:nvPr/>
        </p:nvSpPr>
        <p:spPr>
          <a:xfrm>
            <a:off x="5823359" y="2523556"/>
            <a:ext cx="2381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aseline="30000"/>
              <a:t>Incorporación activa y efectiva a los usuarios de los recursos en la definición de objetivos de investigación y en el procesos de generación de información para generar confianza y apropiación y aplicación de las normas.</a:t>
            </a:r>
          </a:p>
          <a:p>
            <a:endParaRPr lang="es-CL" sz="2000" b="1" baseline="30000">
              <a:latin typeface="DINPro-Light" panose="02000504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BC572D0-58C2-40A3-9C96-D49D02AEE86C}"/>
              </a:ext>
            </a:extLst>
          </p:cNvPr>
          <p:cNvSpPr txBox="1"/>
          <p:nvPr/>
        </p:nvSpPr>
        <p:spPr>
          <a:xfrm>
            <a:off x="5823359" y="1981746"/>
            <a:ext cx="192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>
                <a:solidFill>
                  <a:srgbClr val="FF0000"/>
                </a:solidFill>
                <a:latin typeface="+mj-lt"/>
              </a:rPr>
              <a:t>Texto simulado</a:t>
            </a:r>
          </a:p>
        </p:txBody>
      </p:sp>
    </p:spTree>
    <p:extLst>
      <p:ext uri="{BB962C8B-B14F-4D97-AF65-F5344CB8AC3E}">
        <p14:creationId xmlns:p14="http://schemas.microsoft.com/office/powerpoint/2010/main" val="347329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533180D-7C32-4CA2-A142-CEFD3FBAC2A4}"/>
              </a:ext>
            </a:extLst>
          </p:cNvPr>
          <p:cNvSpPr txBox="1"/>
          <p:nvPr/>
        </p:nvSpPr>
        <p:spPr>
          <a:xfrm>
            <a:off x="931681" y="562259"/>
            <a:ext cx="148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>
                <a:solidFill>
                  <a:schemeClr val="bg1"/>
                </a:solidFill>
                <a:latin typeface="+mj-lt"/>
              </a:rPr>
              <a:t>3. Título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A75861-2394-441B-86E7-6C238BD17A7C}"/>
              </a:ext>
            </a:extLst>
          </p:cNvPr>
          <p:cNvSpPr txBox="1"/>
          <p:nvPr/>
        </p:nvSpPr>
        <p:spPr>
          <a:xfrm>
            <a:off x="1124628" y="1201221"/>
            <a:ext cx="152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>
                <a:solidFill>
                  <a:srgbClr val="1254A2"/>
                </a:solidFill>
                <a:latin typeface="+mj-lt"/>
              </a:rPr>
              <a:t>3.1 Subtítulo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6051EE-3387-48F0-A485-D93B02E84E29}"/>
              </a:ext>
            </a:extLst>
          </p:cNvPr>
          <p:cNvSpPr/>
          <p:nvPr/>
        </p:nvSpPr>
        <p:spPr>
          <a:xfrm flipV="1">
            <a:off x="494951" y="1560202"/>
            <a:ext cx="813732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26AB7B1-E5F2-41D7-8C02-0D424B18B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7128"/>
              </p:ext>
            </p:extLst>
          </p:nvPr>
        </p:nvGraphicFramePr>
        <p:xfrm>
          <a:off x="1272330" y="1964902"/>
          <a:ext cx="6813186" cy="377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17">
                  <a:extLst>
                    <a:ext uri="{9D8B030D-6E8A-4147-A177-3AD203B41FA5}">
                      <a16:colId xmlns:a16="http://schemas.microsoft.com/office/drawing/2014/main" val="927284365"/>
                    </a:ext>
                  </a:extLst>
                </a:gridCol>
                <a:gridCol w="1555694">
                  <a:extLst>
                    <a:ext uri="{9D8B030D-6E8A-4147-A177-3AD203B41FA5}">
                      <a16:colId xmlns:a16="http://schemas.microsoft.com/office/drawing/2014/main" val="1592068709"/>
                    </a:ext>
                  </a:extLst>
                </a:gridCol>
                <a:gridCol w="1959030">
                  <a:extLst>
                    <a:ext uri="{9D8B030D-6E8A-4147-A177-3AD203B41FA5}">
                      <a16:colId xmlns:a16="http://schemas.microsoft.com/office/drawing/2014/main" val="1295413704"/>
                    </a:ext>
                  </a:extLst>
                </a:gridCol>
                <a:gridCol w="2938545">
                  <a:extLst>
                    <a:ext uri="{9D8B030D-6E8A-4147-A177-3AD203B41FA5}">
                      <a16:colId xmlns:a16="http://schemas.microsoft.com/office/drawing/2014/main" val="1421932316"/>
                    </a:ext>
                  </a:extLst>
                </a:gridCol>
              </a:tblGrid>
              <a:tr h="342462">
                <a:tc>
                  <a:txBody>
                    <a:bodyPr/>
                    <a:lstStyle/>
                    <a:p>
                      <a:pPr algn="ctr"/>
                      <a:endParaRPr lang="es-CL">
                        <a:latin typeface="DINPro-Light" panose="02000504040000020003" pitchFamily="50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>
                          <a:latin typeface="+mn-lt"/>
                        </a:rPr>
                        <a:t>PROYECTO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E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>
                          <a:latin typeface="+mj-lt"/>
                        </a:rPr>
                        <a:t>OBJETIVO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5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15E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04135"/>
                  </a:ext>
                </a:extLst>
              </a:tr>
              <a:tr h="917488">
                <a:tc>
                  <a:txBody>
                    <a:bodyPr/>
                    <a:lstStyle/>
                    <a:p>
                      <a:r>
                        <a:rPr lang="es-CL"/>
                        <a:t>14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/>
                        <a:t>Programa Ecosistémico Marino.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E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CL"/>
                        <a:t>Desarrollo integrado de las diferentes líneas de investigación de IFOP para la aplicación de enfoque ecosistémico.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rgbClr val="D5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545082"/>
                  </a:ext>
                </a:extLst>
              </a:tr>
              <a:tr h="886917">
                <a:tc>
                  <a:txBody>
                    <a:bodyPr/>
                    <a:lstStyle/>
                    <a:p>
                      <a:r>
                        <a:rPr lang="es-CL"/>
                        <a:t>9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/>
                        <a:t>Insertarse en Redes Mundiales de Investigación.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E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rgbClr val="D5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225395"/>
                  </a:ext>
                </a:extLst>
              </a:tr>
              <a:tr h="917488">
                <a:tc>
                  <a:txBody>
                    <a:bodyPr/>
                    <a:lstStyle/>
                    <a:p>
                      <a:r>
                        <a:rPr lang="es-CL"/>
                        <a:t>4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/>
                        <a:t>Plataforma TI habilitante integrada con terceros.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1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1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rgbClr val="D5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67933"/>
                  </a:ext>
                </a:extLst>
              </a:tr>
              <a:tr h="458744">
                <a:tc>
                  <a:txBody>
                    <a:bodyPr/>
                    <a:lstStyle/>
                    <a:p>
                      <a:r>
                        <a:rPr lang="es-CL"/>
                        <a:t>1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/>
                        <a:t>Gestión de servicios por tipo de usuarios.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1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rgbClr val="D5E1E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rgbClr val="D5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15315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AC7F4D4-0BA7-45BE-97CF-D35E59AADC7E}"/>
              </a:ext>
            </a:extLst>
          </p:cNvPr>
          <p:cNvSpPr txBox="1"/>
          <p:nvPr/>
        </p:nvSpPr>
        <p:spPr>
          <a:xfrm>
            <a:off x="793066" y="1686294"/>
            <a:ext cx="1857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>
                <a:solidFill>
                  <a:schemeClr val="bg1">
                    <a:lumMod val="50000"/>
                  </a:schemeClr>
                </a:solidFill>
                <a:latin typeface="+mj-lt"/>
              </a:rPr>
              <a:t>Plantilla tabla</a:t>
            </a:r>
          </a:p>
        </p:txBody>
      </p:sp>
    </p:spTree>
    <p:extLst>
      <p:ext uri="{BB962C8B-B14F-4D97-AF65-F5344CB8AC3E}">
        <p14:creationId xmlns:p14="http://schemas.microsoft.com/office/powerpoint/2010/main" val="418013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618A0CBF-FB98-4AAD-BEE0-C04B728633BC}"/>
              </a:ext>
            </a:extLst>
          </p:cNvPr>
          <p:cNvSpPr txBox="1"/>
          <p:nvPr/>
        </p:nvSpPr>
        <p:spPr>
          <a:xfrm>
            <a:off x="1015571" y="551066"/>
            <a:ext cx="229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>
                <a:solidFill>
                  <a:schemeClr val="bg1"/>
                </a:solidFill>
                <a:latin typeface="+mj-lt"/>
              </a:rPr>
              <a:t>Iconografía de apoyo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29515FEE-EE7B-482E-978F-B7CC1C9F4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" y="1360148"/>
            <a:ext cx="609198" cy="486214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9BA596F7-0E43-48A2-85A8-CF8390E6E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55" y="1363008"/>
            <a:ext cx="520535" cy="483354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2C677176-9EFD-4253-B244-4EBD09189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14" y="1441684"/>
            <a:ext cx="803684" cy="386111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674FDA9E-8AD0-4FF8-AF8F-0672A10212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5" y="1380176"/>
            <a:ext cx="1321359" cy="426153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AD108232-4839-4DEE-9D26-27205D7C8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47" y="1380176"/>
            <a:ext cx="709301" cy="323190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DE2C299B-0034-46CF-B0AB-7ABEF9131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14" y="1438807"/>
            <a:ext cx="1166914" cy="308889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501480B2-3F06-4D62-AB5B-85E34100D6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72" y="1391616"/>
            <a:ext cx="835144" cy="403272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74A11BD2-B635-46D3-A75B-BADD9AC4DD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" y="2138841"/>
            <a:ext cx="1032490" cy="457613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E66BDE34-191C-424E-B8C9-38684B7B2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18" y="2138841"/>
            <a:ext cx="1083972" cy="394692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1635931E-AFFC-434A-AFDA-E6375E2BDF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1" y="2138841"/>
            <a:ext cx="789383" cy="366091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76DC9684-4BC1-4429-BC32-BAA6F9553C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72" y="2011966"/>
            <a:ext cx="875186" cy="394692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09BAEAC3-E401-4DCC-8D82-3CF1D7879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39" y="2132660"/>
            <a:ext cx="1032490" cy="314609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D9ECFD71-A276-42EB-8CB4-785816F32F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0" y="2041137"/>
            <a:ext cx="829424" cy="406132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21C6C4FA-DD91-4E12-9651-03676C0CCD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97" y="1899760"/>
            <a:ext cx="563436" cy="594897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C7AA4692-1F3D-4E9B-A83A-C1B1755100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75" y="1936174"/>
            <a:ext cx="726461" cy="546276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E7E1CAD1-B077-4C9F-872E-09C4CC7B2BA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" y="2744478"/>
            <a:ext cx="1557799" cy="640653"/>
          </a:xfrm>
          <a:prstGeom prst="rect">
            <a:avLst/>
          </a:prstGeom>
        </p:spPr>
      </p:pic>
      <p:pic>
        <p:nvPicPr>
          <p:cNvPr id="101" name="Imagen 100">
            <a:extLst>
              <a:ext uri="{FF2B5EF4-FFF2-40B4-BE49-F238E27FC236}">
                <a16:creationId xmlns:a16="http://schemas.microsoft.com/office/drawing/2014/main" id="{D2708BE7-AA76-4BE3-B5D1-EAFE76A464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48" y="3731547"/>
            <a:ext cx="1021050" cy="334630"/>
          </a:xfrm>
          <a:prstGeom prst="rect">
            <a:avLst/>
          </a:prstGeom>
        </p:spPr>
      </p:pic>
      <p:pic>
        <p:nvPicPr>
          <p:cNvPr id="103" name="Imagen 102">
            <a:extLst>
              <a:ext uri="{FF2B5EF4-FFF2-40B4-BE49-F238E27FC236}">
                <a16:creationId xmlns:a16="http://schemas.microsoft.com/office/drawing/2014/main" id="{9BC07826-4286-4338-AD42-88224637EF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42" y="1486449"/>
            <a:ext cx="1101132" cy="254547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id="{A5B5CCD5-40E8-4083-A331-1141C6C96AD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17" y="2930463"/>
            <a:ext cx="789383" cy="423292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id="{7C62DA07-2CAF-4BD3-A494-56FC2E12CB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71" y="2860391"/>
            <a:ext cx="823704" cy="451893"/>
          </a:xfrm>
          <a:prstGeom prst="rect">
            <a:avLst/>
          </a:prstGeom>
        </p:spPr>
      </p:pic>
      <p:pic>
        <p:nvPicPr>
          <p:cNvPr id="109" name="Imagen 108">
            <a:extLst>
              <a:ext uri="{FF2B5EF4-FFF2-40B4-BE49-F238E27FC236}">
                <a16:creationId xmlns:a16="http://schemas.microsoft.com/office/drawing/2014/main" id="{1C3BCB87-93B0-4D34-87BB-C0275A11E5B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93" y="2971934"/>
            <a:ext cx="969568" cy="340350"/>
          </a:xfrm>
          <a:prstGeom prst="rect">
            <a:avLst/>
          </a:prstGeom>
        </p:spPr>
      </p:pic>
      <p:pic>
        <p:nvPicPr>
          <p:cNvPr id="111" name="Imagen 110">
            <a:extLst>
              <a:ext uri="{FF2B5EF4-FFF2-40B4-BE49-F238E27FC236}">
                <a16:creationId xmlns:a16="http://schemas.microsoft.com/office/drawing/2014/main" id="{729D2D21-C75E-47D0-86A9-D11A0466D34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64" y="2788064"/>
            <a:ext cx="915227" cy="560577"/>
          </a:xfrm>
          <a:prstGeom prst="rect">
            <a:avLst/>
          </a:prstGeom>
        </p:spPr>
      </p:pic>
      <p:pic>
        <p:nvPicPr>
          <p:cNvPr id="113" name="Imagen 112">
            <a:extLst>
              <a:ext uri="{FF2B5EF4-FFF2-40B4-BE49-F238E27FC236}">
                <a16:creationId xmlns:a16="http://schemas.microsoft.com/office/drawing/2014/main" id="{F2DBFC45-4ECA-4DCB-A772-24067AC0401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42" y="2838859"/>
            <a:ext cx="729321" cy="549136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id="{4F7F985B-1F15-4502-87B5-7D3B3A85B2D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75" y="2740710"/>
            <a:ext cx="489074" cy="629218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3AC99DDD-C7B1-4B53-B7EA-833AAAD7139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37" y="2829225"/>
            <a:ext cx="586317" cy="540556"/>
          </a:xfrm>
          <a:prstGeom prst="rect">
            <a:avLst/>
          </a:pr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id="{99DDAD46-507D-4C05-8304-FC374CA252C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8" y="3591173"/>
            <a:ext cx="1363749" cy="536210"/>
          </a:xfrm>
          <a:prstGeom prst="rect">
            <a:avLst/>
          </a:prstGeom>
        </p:spPr>
      </p:pic>
      <p:pic>
        <p:nvPicPr>
          <p:cNvPr id="121" name="Imagen 120">
            <a:extLst>
              <a:ext uri="{FF2B5EF4-FFF2-40B4-BE49-F238E27FC236}">
                <a16:creationId xmlns:a16="http://schemas.microsoft.com/office/drawing/2014/main" id="{64868A78-D391-4EA0-A430-19D86CB8528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82" y="4437285"/>
            <a:ext cx="583379" cy="662642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09C4C434-49BD-4E60-AFF6-41C804BB154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3" y="4426607"/>
            <a:ext cx="635051" cy="656701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0C7EEAC9-DDA0-44AD-A014-0B966A0B9ED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00" y="3523393"/>
            <a:ext cx="780803" cy="760783"/>
          </a:xfrm>
          <a:prstGeom prst="rect">
            <a:avLst/>
          </a:prstGeom>
        </p:spPr>
      </p:pic>
      <p:pic>
        <p:nvPicPr>
          <p:cNvPr id="127" name="Imagen 126">
            <a:extLst>
              <a:ext uri="{FF2B5EF4-FFF2-40B4-BE49-F238E27FC236}">
                <a16:creationId xmlns:a16="http://schemas.microsoft.com/office/drawing/2014/main" id="{ABFD8AF0-1F24-4F09-8EF9-D81BB55DE7F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80" y="3699041"/>
            <a:ext cx="826564" cy="343210"/>
          </a:xfrm>
          <a:prstGeom prst="rect">
            <a:avLst/>
          </a:prstGeom>
        </p:spPr>
      </p:pic>
      <p:pic>
        <p:nvPicPr>
          <p:cNvPr id="129" name="Imagen 128">
            <a:extLst>
              <a:ext uri="{FF2B5EF4-FFF2-40B4-BE49-F238E27FC236}">
                <a16:creationId xmlns:a16="http://schemas.microsoft.com/office/drawing/2014/main" id="{9665C6A2-41C2-419A-8246-52657384A3F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9" y="4259786"/>
            <a:ext cx="547458" cy="1080968"/>
          </a:xfrm>
          <a:prstGeom prst="rect">
            <a:avLst/>
          </a:prstGeom>
        </p:spPr>
      </p:pic>
      <p:pic>
        <p:nvPicPr>
          <p:cNvPr id="131" name="Imagen 130">
            <a:extLst>
              <a:ext uri="{FF2B5EF4-FFF2-40B4-BE49-F238E27FC236}">
                <a16:creationId xmlns:a16="http://schemas.microsoft.com/office/drawing/2014/main" id="{7A8C266D-A547-4C08-B02E-89A41017D44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44" y="4359201"/>
            <a:ext cx="414434" cy="962330"/>
          </a:xfrm>
          <a:prstGeom prst="rect">
            <a:avLst/>
          </a:prstGeom>
        </p:spPr>
      </p:pic>
      <p:pic>
        <p:nvPicPr>
          <p:cNvPr id="133" name="Imagen 132">
            <a:extLst>
              <a:ext uri="{FF2B5EF4-FFF2-40B4-BE49-F238E27FC236}">
                <a16:creationId xmlns:a16="http://schemas.microsoft.com/office/drawing/2014/main" id="{BA6F6F0D-CBF4-4661-B5FA-29D7D66081A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41" y="3699041"/>
            <a:ext cx="795103" cy="363230"/>
          </a:xfrm>
          <a:prstGeom prst="rect">
            <a:avLst/>
          </a:prstGeom>
        </p:spPr>
      </p:pic>
      <p:pic>
        <p:nvPicPr>
          <p:cNvPr id="135" name="Imagen 134">
            <a:extLst>
              <a:ext uri="{FF2B5EF4-FFF2-40B4-BE49-F238E27FC236}">
                <a16:creationId xmlns:a16="http://schemas.microsoft.com/office/drawing/2014/main" id="{AAE7E46B-3E30-47E3-897B-9C8E332092C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05" y="3558282"/>
            <a:ext cx="714898" cy="779273"/>
          </a:xfrm>
          <a:prstGeom prst="rect">
            <a:avLst/>
          </a:prstGeom>
        </p:spPr>
      </p:pic>
      <p:pic>
        <p:nvPicPr>
          <p:cNvPr id="137" name="Imagen 136">
            <a:extLst>
              <a:ext uri="{FF2B5EF4-FFF2-40B4-BE49-F238E27FC236}">
                <a16:creationId xmlns:a16="http://schemas.microsoft.com/office/drawing/2014/main" id="{E71652E7-0CC4-4D6A-84EE-186D6800FF2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44" y="5449814"/>
            <a:ext cx="570225" cy="794241"/>
          </a:xfrm>
          <a:prstGeom prst="rect">
            <a:avLst/>
          </a:prstGeom>
        </p:spPr>
      </p:pic>
      <p:pic>
        <p:nvPicPr>
          <p:cNvPr id="139" name="Imagen 138">
            <a:extLst>
              <a:ext uri="{FF2B5EF4-FFF2-40B4-BE49-F238E27FC236}">
                <a16:creationId xmlns:a16="http://schemas.microsoft.com/office/drawing/2014/main" id="{61D9831E-7C56-4C07-A831-78B7000B729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49" y="5420462"/>
            <a:ext cx="631321" cy="756906"/>
          </a:xfrm>
          <a:prstGeom prst="rect">
            <a:avLst/>
          </a:prstGeom>
        </p:spPr>
      </p:pic>
      <p:pic>
        <p:nvPicPr>
          <p:cNvPr id="141" name="Imagen 140">
            <a:extLst>
              <a:ext uri="{FF2B5EF4-FFF2-40B4-BE49-F238E27FC236}">
                <a16:creationId xmlns:a16="http://schemas.microsoft.com/office/drawing/2014/main" id="{431954B7-95FB-4CDA-A013-8F6437D0F22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93" y="3551538"/>
            <a:ext cx="923807" cy="509095"/>
          </a:xfrm>
          <a:prstGeom prst="rect">
            <a:avLst/>
          </a:prstGeom>
        </p:spPr>
      </p:pic>
      <p:pic>
        <p:nvPicPr>
          <p:cNvPr id="145" name="Imagen 144">
            <a:extLst>
              <a:ext uri="{FF2B5EF4-FFF2-40B4-BE49-F238E27FC236}">
                <a16:creationId xmlns:a16="http://schemas.microsoft.com/office/drawing/2014/main" id="{26025BBF-0EBC-441D-A857-67FDFACA156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90" y="3536346"/>
            <a:ext cx="777943" cy="463334"/>
          </a:xfrm>
          <a:prstGeom prst="rect">
            <a:avLst/>
          </a:prstGeom>
        </p:spPr>
      </p:pic>
      <p:pic>
        <p:nvPicPr>
          <p:cNvPr id="147" name="Imagen 146">
            <a:extLst>
              <a:ext uri="{FF2B5EF4-FFF2-40B4-BE49-F238E27FC236}">
                <a16:creationId xmlns:a16="http://schemas.microsoft.com/office/drawing/2014/main" id="{591B1EFC-777F-43A0-8938-73987992F374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5" y="5255044"/>
            <a:ext cx="746951" cy="977319"/>
          </a:xfrm>
          <a:prstGeom prst="rect">
            <a:avLst/>
          </a:prstGeom>
        </p:spPr>
      </p:pic>
      <p:pic>
        <p:nvPicPr>
          <p:cNvPr id="149" name="Imagen 148">
            <a:extLst>
              <a:ext uri="{FF2B5EF4-FFF2-40B4-BE49-F238E27FC236}">
                <a16:creationId xmlns:a16="http://schemas.microsoft.com/office/drawing/2014/main" id="{AFAC1557-1BAA-46BB-99A6-888D7ADA688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30" y="5495090"/>
            <a:ext cx="713251" cy="408097"/>
          </a:xfrm>
          <a:prstGeom prst="rect">
            <a:avLst/>
          </a:prstGeom>
        </p:spPr>
      </p:pic>
      <p:pic>
        <p:nvPicPr>
          <p:cNvPr id="151" name="Imagen 150">
            <a:extLst>
              <a:ext uri="{FF2B5EF4-FFF2-40B4-BE49-F238E27FC236}">
                <a16:creationId xmlns:a16="http://schemas.microsoft.com/office/drawing/2014/main" id="{69E46064-0563-4F19-8E04-4E524E298DF0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97" y="5638817"/>
            <a:ext cx="1152585" cy="593546"/>
          </a:xfrm>
          <a:prstGeom prst="rect">
            <a:avLst/>
          </a:prstGeom>
        </p:spPr>
      </p:pic>
      <p:pic>
        <p:nvPicPr>
          <p:cNvPr id="153" name="Imagen 152">
            <a:extLst>
              <a:ext uri="{FF2B5EF4-FFF2-40B4-BE49-F238E27FC236}">
                <a16:creationId xmlns:a16="http://schemas.microsoft.com/office/drawing/2014/main" id="{6DB49E74-7A5B-4B3B-A9F6-8D4D432E4B03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38" y="4699622"/>
            <a:ext cx="1631067" cy="641132"/>
          </a:xfrm>
          <a:prstGeom prst="rect">
            <a:avLst/>
          </a:prstGeom>
        </p:spPr>
      </p:pic>
      <p:pic>
        <p:nvPicPr>
          <p:cNvPr id="155" name="Imagen 154">
            <a:extLst>
              <a:ext uri="{FF2B5EF4-FFF2-40B4-BE49-F238E27FC236}">
                <a16:creationId xmlns:a16="http://schemas.microsoft.com/office/drawing/2014/main" id="{C50B06BA-0AA2-4FF5-8DCD-828D70F4F2C2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55" y="5392112"/>
            <a:ext cx="845155" cy="851943"/>
          </a:xfrm>
          <a:prstGeom prst="rect">
            <a:avLst/>
          </a:prstGeom>
        </p:spPr>
      </p:pic>
      <p:pic>
        <p:nvPicPr>
          <p:cNvPr id="157" name="Imagen 156">
            <a:extLst>
              <a:ext uri="{FF2B5EF4-FFF2-40B4-BE49-F238E27FC236}">
                <a16:creationId xmlns:a16="http://schemas.microsoft.com/office/drawing/2014/main" id="{B2724DC0-0C5C-46E4-BDBA-7A7EF683C4C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39" y="5560124"/>
            <a:ext cx="1493446" cy="5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8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661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Golsman Guzman</dc:creator>
  <cp:revision>1</cp:revision>
  <dcterms:created xsi:type="dcterms:W3CDTF">2017-08-21T13:10:58Z</dcterms:created>
  <dcterms:modified xsi:type="dcterms:W3CDTF">2026-05-26T20:29:32Z</dcterms:modified>
</cp:coreProperties>
</file>